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3" r:id="rId7"/>
    <p:sldId id="264" r:id="rId8"/>
    <p:sldId id="265" r:id="rId9"/>
    <p:sldId id="267" r:id="rId10"/>
    <p:sldId id="268" r:id="rId11"/>
    <p:sldId id="261" r:id="rId12"/>
    <p:sldId id="266"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6B1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60"/>
  </p:normalViewPr>
  <p:slideViewPr>
    <p:cSldViewPr snapToGrid="0">
      <p:cViewPr varScale="1">
        <p:scale>
          <a:sx n="133" d="100"/>
          <a:sy n="133" d="100"/>
        </p:scale>
        <p:origin x="126"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F7B3F1-7AED-4C32-8CCA-2C4B91DB3DAB}"/>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DDB8B871-4D8E-4D75-A920-4318ABB97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1321487F-ADC4-4F40-9ADA-3D670B3A4DFA}"/>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B29AB813-A281-488A-B1A2-A087000FCB1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9567328-0950-43FF-A370-FF8986391576}"/>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99208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479549-EE4C-4BD8-A9B6-1A45AF0ECC33}"/>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913E8AD-1401-4A74-8EBC-085A68B0270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CFA06F0-4E74-4C96-AC84-04D85B5E0416}"/>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0A7DEC04-5B20-4BAA-B446-3757BB43E8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AE1C3A7-D93D-4678-BBB9-D6D73E111930}"/>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229304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870DA93-D8D5-43B1-B04D-69ADBBF9024C}"/>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0E44158-50C3-46CF-A44F-F3ADD222EDB5}"/>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0FB234A-F418-4ADF-8741-7ACF9303E48E}"/>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53D22F09-B4F5-4814-9CC2-EFD62E62388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7CC721-9761-48D3-96DC-F03D306C0279}"/>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289628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5F1FFF-6E5F-42AB-AA73-7EDF543293C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795611C-3C4B-4E86-88EA-BDF389E4C83B}"/>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FEFDF73-00D3-419A-BEE8-2730543F408E}"/>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38D73364-4FF2-4FEA-AE58-A746CEEC90E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5EA35AA-77D6-458D-BF48-8DFF1BCDC379}"/>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197843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78EED6-73F6-46FE-81CC-D219595B6C2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75B56ED-5701-40B9-AC59-56A15A3ED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0B8B98C-ED5E-473E-A2C2-EB8A079A5D2D}"/>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989600DC-724C-4732-ACB1-96040EE4451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2CC07DF-13DD-4272-8FB5-85245F953F33}"/>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4268223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50F05A-AA0D-482D-94D9-FA0DCD06F5C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6918DA3-F41D-494D-AAED-442C2B415A00}"/>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F51E039-C2E4-492E-97DE-EAC444321D3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5F35BE0-70D6-4181-B48F-3235462655F8}"/>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6" name="Нижний колонтитул 5">
            <a:extLst>
              <a:ext uri="{FF2B5EF4-FFF2-40B4-BE49-F238E27FC236}">
                <a16:creationId xmlns:a16="http://schemas.microsoft.com/office/drawing/2014/main" id="{21AC8A8E-B7FD-483F-B4E9-1AEDFEE0CDB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C6C78B6-998D-42FD-AEFC-C596542F74A5}"/>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332960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CEF412-07DF-4AB7-8569-0D92DF26717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580DA64-3CCF-45D3-8572-56A546CA0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0604A6E9-C9E5-4899-A1D0-708FEB2150B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9545C71D-FC8B-43F3-986E-96D79D71F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D756320F-291A-4345-A51C-099F86EB321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ED00A4F4-CB18-469B-91A4-CF9A888C4E79}"/>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8" name="Нижний колонтитул 7">
            <a:extLst>
              <a:ext uri="{FF2B5EF4-FFF2-40B4-BE49-F238E27FC236}">
                <a16:creationId xmlns:a16="http://schemas.microsoft.com/office/drawing/2014/main" id="{4F8E8134-D523-4068-8364-F3872C3F12E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295B02E-189F-4FC8-80A0-2CB439B4C1F2}"/>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59097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6A61F3-7EF9-419D-95C2-2E88EDC2F8EB}"/>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F9589DD-81B5-4E3D-9D7B-777C29810CC0}"/>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4" name="Нижний колонтитул 3">
            <a:extLst>
              <a:ext uri="{FF2B5EF4-FFF2-40B4-BE49-F238E27FC236}">
                <a16:creationId xmlns:a16="http://schemas.microsoft.com/office/drawing/2014/main" id="{9F904ED5-46A2-4755-83BF-2B78697CF8E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E904CDC8-D9DE-48F2-B551-32E47416F7D9}"/>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407080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51A3D89B-862B-455F-8CC8-E91CEAC282EC}"/>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3" name="Нижний колонтитул 2">
            <a:extLst>
              <a:ext uri="{FF2B5EF4-FFF2-40B4-BE49-F238E27FC236}">
                <a16:creationId xmlns:a16="http://schemas.microsoft.com/office/drawing/2014/main" id="{C6C65B5E-44B0-42B4-9BA7-DBECB863869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EAF4DB84-F1E5-424F-92F5-A7906122628A}"/>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270359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13E004-D163-4786-8649-779F0AD7F83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A25B4A7-FA42-42F2-A418-DCBE69FEC6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CA910FE-034A-4F9A-A808-CFB2A2CE3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94C196A-682D-4249-BF81-AF4A50F755BA}"/>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6" name="Нижний колонтитул 5">
            <a:extLst>
              <a:ext uri="{FF2B5EF4-FFF2-40B4-BE49-F238E27FC236}">
                <a16:creationId xmlns:a16="http://schemas.microsoft.com/office/drawing/2014/main" id="{01E4815E-8CE3-41C5-B163-A292C323B3F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BD9BB4B-1351-4B6C-A583-6AA06F62D632}"/>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178732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66DB3D-1A3E-406E-A7A6-2256D06138F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F7567E98-9A8A-470A-9C6E-6DBBAC746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F43E3ED-9A63-46DC-A6A2-BD8970BE2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5D566D9D-8A01-4FE4-BB3F-69A2BB50F5D9}"/>
              </a:ext>
            </a:extLst>
          </p:cNvPr>
          <p:cNvSpPr>
            <a:spLocks noGrp="1"/>
          </p:cNvSpPr>
          <p:nvPr>
            <p:ph type="dt" sz="half" idx="10"/>
          </p:nvPr>
        </p:nvSpPr>
        <p:spPr/>
        <p:txBody>
          <a:bodyPr/>
          <a:lstStyle/>
          <a:p>
            <a:fld id="{CF730558-0E60-4C55-9676-455FF7BDAA5F}" type="datetimeFigureOut">
              <a:rPr lang="ru-RU" smtClean="0"/>
              <a:t>27.04.2021</a:t>
            </a:fld>
            <a:endParaRPr lang="ru-RU"/>
          </a:p>
        </p:txBody>
      </p:sp>
      <p:sp>
        <p:nvSpPr>
          <p:cNvPr id="6" name="Нижний колонтитул 5">
            <a:extLst>
              <a:ext uri="{FF2B5EF4-FFF2-40B4-BE49-F238E27FC236}">
                <a16:creationId xmlns:a16="http://schemas.microsoft.com/office/drawing/2014/main" id="{9B8FA85E-147D-4304-AE2A-05C49B4A919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DA420F4-CD3C-4B27-AC26-F2D1E0F1BB87}"/>
              </a:ext>
            </a:extLst>
          </p:cNvPr>
          <p:cNvSpPr>
            <a:spLocks noGrp="1"/>
          </p:cNvSpPr>
          <p:nvPr>
            <p:ph type="sldNum" sz="quarter" idx="12"/>
          </p:nvPr>
        </p:nvSpPr>
        <p:spPr/>
        <p:txBody>
          <a:bodyPr/>
          <a:lstStyle/>
          <a:p>
            <a:fld id="{A2BF774E-DA77-4ED1-8A27-1A2F3DF10EC0}" type="slidenum">
              <a:rPr lang="ru-RU" smtClean="0"/>
              <a:t>‹#›</a:t>
            </a:fld>
            <a:endParaRPr lang="ru-RU"/>
          </a:p>
        </p:txBody>
      </p:sp>
    </p:spTree>
    <p:extLst>
      <p:ext uri="{BB962C8B-B14F-4D97-AF65-F5344CB8AC3E}">
        <p14:creationId xmlns:p14="http://schemas.microsoft.com/office/powerpoint/2010/main" val="180194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F764F7-8C3B-48F5-BC8E-396C5D1E20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288EA47-8720-43E6-8133-8F6A8F493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F6FA006-2742-424B-80D9-7CFCA54691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30558-0E60-4C55-9676-455FF7BDAA5F}" type="datetimeFigureOut">
              <a:rPr lang="ru-RU" smtClean="0"/>
              <a:t>27.04.2021</a:t>
            </a:fld>
            <a:endParaRPr lang="ru-RU"/>
          </a:p>
        </p:txBody>
      </p:sp>
      <p:sp>
        <p:nvSpPr>
          <p:cNvPr id="5" name="Нижний колонтитул 4">
            <a:extLst>
              <a:ext uri="{FF2B5EF4-FFF2-40B4-BE49-F238E27FC236}">
                <a16:creationId xmlns:a16="http://schemas.microsoft.com/office/drawing/2014/main" id="{2A512033-40BD-4608-891D-261082048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852A027-B53C-4457-AA51-73AFC601DD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F774E-DA77-4ED1-8A27-1A2F3DF10EC0}" type="slidenum">
              <a:rPr lang="ru-RU" smtClean="0"/>
              <a:t>‹#›</a:t>
            </a:fld>
            <a:endParaRPr lang="ru-RU"/>
          </a:p>
        </p:txBody>
      </p:sp>
    </p:spTree>
    <p:extLst>
      <p:ext uri="{BB962C8B-B14F-4D97-AF65-F5344CB8AC3E}">
        <p14:creationId xmlns:p14="http://schemas.microsoft.com/office/powerpoint/2010/main" val="2656429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extLst>
              <a:ext uri="{BEBA8EAE-BF5A-486C-A8C5-ECC9F3942E4B}">
                <a14:imgProps xmlns:a14="http://schemas.microsoft.com/office/drawing/2010/main">
                  <a14:imgLayer r:embed="rId3">
                    <a14:imgEffect>
                      <a14:sharpenSoften amount="-54000"/>
                    </a14:imgEffect>
                    <a14:imgEffect>
                      <a14:brightnessContrast bright="-45000"/>
                    </a14:imgEffect>
                  </a14:imgLayer>
                </a14:imgProps>
              </a:ext>
            </a:extLst>
          </a:blip>
          <a:srcRect/>
          <a:stretch>
            <a:fillRect t="-3000" b="-3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1AB337-AA92-46A4-9EAF-2762FDB2ADE2}"/>
              </a:ext>
            </a:extLst>
          </p:cNvPr>
          <p:cNvSpPr>
            <a:spLocks noGrp="1"/>
          </p:cNvSpPr>
          <p:nvPr>
            <p:ph type="ctrTitle"/>
          </p:nvPr>
        </p:nvSpPr>
        <p:spPr>
          <a:xfrm>
            <a:off x="981600" y="849600"/>
            <a:ext cx="10161050" cy="2653163"/>
          </a:xfrm>
        </p:spPr>
        <p:txBody>
          <a:bodyPr>
            <a:normAutofit/>
          </a:bodyPr>
          <a:lstStyle/>
          <a:p>
            <a:r>
              <a:rPr lang="ru-RU" sz="80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Mein Семья. 5 (</a:t>
            </a:r>
            <a:r>
              <a:rPr lang="ru-RU" sz="8000" b="1" i="1" dirty="0" err="1">
                <a:solidFill>
                  <a:srgbClr val="FFC000"/>
                </a:solidFill>
                <a:effectLst>
                  <a:glow rad="63500">
                    <a:schemeClr val="accent1">
                      <a:satMod val="175000"/>
                      <a:alpha val="40000"/>
                    </a:schemeClr>
                  </a:glow>
                  <a:outerShdw blurRad="38100" dist="38100" dir="2700000" algn="tl">
                    <a:srgbClr val="000000">
                      <a:alpha val="43137"/>
                    </a:srgbClr>
                  </a:outerShdw>
                </a:effectLst>
              </a:rPr>
              <a:t>fünf</a:t>
            </a:r>
            <a:r>
              <a:rPr lang="ru-RU" sz="80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правил для </a:t>
            </a:r>
            <a:r>
              <a:rPr lang="ru-RU" sz="8000" b="1" i="1" dirty="0" err="1">
                <a:solidFill>
                  <a:srgbClr val="FFC000"/>
                </a:solidFill>
                <a:effectLst>
                  <a:glow rad="63500">
                    <a:schemeClr val="accent1">
                      <a:satMod val="175000"/>
                      <a:alpha val="40000"/>
                    </a:schemeClr>
                  </a:glow>
                  <a:outerShdw blurRad="38100" dist="38100" dir="2700000" algn="tl">
                    <a:srgbClr val="000000">
                      <a:alpha val="43137"/>
                    </a:srgbClr>
                  </a:outerShdw>
                </a:effectLst>
              </a:rPr>
              <a:t>Элтернов</a:t>
            </a:r>
            <a:r>
              <a:rPr lang="ru-RU" sz="80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a:t>
            </a:r>
            <a:endParaRPr lang="ru-RU" sz="8000" dirty="0">
              <a:solidFill>
                <a:srgbClr val="F76B15"/>
              </a:solidFill>
              <a:effectLst>
                <a:glow rad="63500">
                  <a:schemeClr val="accent1">
                    <a:satMod val="175000"/>
                    <a:alpha val="40000"/>
                  </a:schemeClr>
                </a:glow>
              </a:effectLst>
            </a:endParaRPr>
          </a:p>
        </p:txBody>
      </p:sp>
      <p:sp>
        <p:nvSpPr>
          <p:cNvPr id="3" name="Подзаголовок 2">
            <a:extLst>
              <a:ext uri="{FF2B5EF4-FFF2-40B4-BE49-F238E27FC236}">
                <a16:creationId xmlns:a16="http://schemas.microsoft.com/office/drawing/2014/main" id="{45098F23-8C04-4DFF-9BAA-9000D0DD5503}"/>
              </a:ext>
            </a:extLst>
          </p:cNvPr>
          <p:cNvSpPr>
            <a:spLocks noGrp="1"/>
          </p:cNvSpPr>
          <p:nvPr>
            <p:ph type="subTitle" idx="1"/>
          </p:nvPr>
        </p:nvSpPr>
        <p:spPr>
          <a:xfrm>
            <a:off x="1456250" y="4566838"/>
            <a:ext cx="9686400" cy="1655762"/>
          </a:xfrm>
        </p:spPr>
        <p:txBody>
          <a:bodyPr>
            <a:normAutofit/>
          </a:bodyPr>
          <a:lstStyle/>
          <a:p>
            <a:r>
              <a:rPr lang="en-US" sz="4800" b="1" i="1" dirty="0" err="1">
                <a:solidFill>
                  <a:srgbClr val="FFC000"/>
                </a:solidFill>
                <a:effectLst>
                  <a:glow rad="63500">
                    <a:schemeClr val="accent1">
                      <a:satMod val="175000"/>
                      <a:alpha val="40000"/>
                    </a:schemeClr>
                  </a:glow>
                  <a:outerShdw blurRad="38100" dist="38100" dir="2700000" algn="tl">
                    <a:srgbClr val="000000">
                      <a:alpha val="43137"/>
                    </a:srgbClr>
                  </a:outerShdw>
                </a:effectLst>
              </a:rPr>
              <a:t>Моя</a:t>
            </a:r>
            <a:r>
              <a:rPr lang="en-US" sz="48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family. Пять rules für parents.</a:t>
            </a:r>
            <a:endParaRPr lang="ru-RU" sz="4800" dirty="0"/>
          </a:p>
        </p:txBody>
      </p:sp>
    </p:spTree>
    <p:extLst>
      <p:ext uri="{BB962C8B-B14F-4D97-AF65-F5344CB8AC3E}">
        <p14:creationId xmlns:p14="http://schemas.microsoft.com/office/powerpoint/2010/main" val="3259656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p:txBody>
          <a:bodyPr/>
          <a:lstStyle/>
          <a:p>
            <a:pPr algn="ctr"/>
            <a:r>
              <a:rPr lang="ru-RU" sz="44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«…один лишь дедушка Ленин</a:t>
            </a:r>
            <a:br>
              <a:rPr lang="ru-RU" sz="44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br>
            <a:r>
              <a:rPr lang="ru-RU" sz="44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хороший был вождь…»</a:t>
            </a:r>
            <a:endParaRPr lang="ru-RU" dirty="0">
              <a:solidFill>
                <a:schemeClr val="accent1">
                  <a:lumMod val="75000"/>
                </a:schemeClr>
              </a:solidFill>
            </a:endParaRPr>
          </a:p>
        </p:txBody>
      </p:sp>
      <p:pic>
        <p:nvPicPr>
          <p:cNvPr id="7" name="Объект 6">
            <a:extLst>
              <a:ext uri="{FF2B5EF4-FFF2-40B4-BE49-F238E27FC236}">
                <a16:creationId xmlns:a16="http://schemas.microsoft.com/office/drawing/2014/main" id="{E140C40C-4FCB-42EE-A869-AB8FF69382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45600" y="1813235"/>
            <a:ext cx="5942400" cy="4679640"/>
          </a:xfrm>
        </p:spPr>
      </p:pic>
      <p:sp>
        <p:nvSpPr>
          <p:cNvPr id="9" name="TextBox 8">
            <a:extLst>
              <a:ext uri="{FF2B5EF4-FFF2-40B4-BE49-F238E27FC236}">
                <a16:creationId xmlns:a16="http://schemas.microsoft.com/office/drawing/2014/main" id="{E7AED0E3-6F79-47DF-B06F-27E7655E7CE6}"/>
              </a:ext>
            </a:extLst>
          </p:cNvPr>
          <p:cNvSpPr txBox="1"/>
          <p:nvPr/>
        </p:nvSpPr>
        <p:spPr>
          <a:xfrm>
            <a:off x="563400" y="2828835"/>
            <a:ext cx="2158200" cy="1200329"/>
          </a:xfrm>
          <a:prstGeom prst="rect">
            <a:avLst/>
          </a:prstGeom>
          <a:noFill/>
        </p:spPr>
        <p:txBody>
          <a:bodyPr wrap="square">
            <a:spAutoFit/>
          </a:bodyPr>
          <a:lstStyle/>
          <a:p>
            <a:r>
              <a:rPr lang="ru-RU" sz="3600" b="1" dirty="0" err="1">
                <a:effectLst>
                  <a:outerShdw blurRad="38100" dist="38100" dir="2700000" algn="tl">
                    <a:srgbClr val="000000">
                      <a:alpha val="43137"/>
                    </a:srgbClr>
                  </a:outerShdw>
                </a:effectLst>
              </a:rPr>
              <a:t>Onkel</a:t>
            </a:r>
            <a:r>
              <a:rPr lang="ru-RU" sz="3600" b="1" dirty="0">
                <a:effectLst>
                  <a:outerShdw blurRad="38100" dist="38100" dir="2700000" algn="tl">
                    <a:srgbClr val="000000">
                      <a:alpha val="43137"/>
                    </a:srgbClr>
                  </a:outerShdw>
                </a:effectLst>
              </a:rPr>
              <a:t> </a:t>
            </a:r>
            <a:r>
              <a:rPr lang="en-US" sz="3600" b="1" dirty="0">
                <a:effectLst>
                  <a:outerShdw blurRad="38100" dist="38100" dir="2700000" algn="tl">
                    <a:srgbClr val="000000">
                      <a:alpha val="43137"/>
                    </a:srgbClr>
                  </a:outerShdw>
                </a:effectLst>
              </a:rPr>
              <a:t>&amp;&amp; </a:t>
            </a:r>
            <a:r>
              <a:rPr lang="en-US" sz="3600" b="1" dirty="0" err="1">
                <a:effectLst>
                  <a:outerShdw blurRad="38100" dist="38100" dir="2700000" algn="tl">
                    <a:srgbClr val="000000">
                      <a:alpha val="43137"/>
                    </a:srgbClr>
                  </a:outerShdw>
                </a:effectLst>
              </a:rPr>
              <a:t>Großvater</a:t>
            </a:r>
            <a:endParaRPr lang="ru-RU"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4566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DF48D6-11C4-427E-AD1D-C4B8EC1FB299}"/>
              </a:ext>
            </a:extLst>
          </p:cNvPr>
          <p:cNvSpPr>
            <a:spLocks noGrp="1"/>
          </p:cNvSpPr>
          <p:nvPr>
            <p:ph type="title"/>
          </p:nvPr>
        </p:nvSpPr>
        <p:spPr/>
        <p:txBody>
          <a:bodyPr>
            <a:normAutofit fontScale="90000"/>
          </a:bodyPr>
          <a:lstStyle/>
          <a:p>
            <a:r>
              <a:rPr lang="ru-RU"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Это моя мама. Её зовут Ева и вы, вероятно, тоже знаете её, но ни за что в этом не признаетесь.</a:t>
            </a:r>
          </a:p>
        </p:txBody>
      </p:sp>
      <p:pic>
        <p:nvPicPr>
          <p:cNvPr id="5" name="Рисунок 4">
            <a:extLst>
              <a:ext uri="{FF2B5EF4-FFF2-40B4-BE49-F238E27FC236}">
                <a16:creationId xmlns:a16="http://schemas.microsoft.com/office/drawing/2014/main" id="{454DB115-7833-4076-B434-95684271249E}"/>
              </a:ext>
            </a:extLst>
          </p:cNvPr>
          <p:cNvPicPr>
            <a:picLocks noChangeAspect="1"/>
          </p:cNvPicPr>
          <p:nvPr/>
        </p:nvPicPr>
        <p:blipFill rotWithShape="1">
          <a:blip r:embed="rId4">
            <a:extLst>
              <a:ext uri="{28A0092B-C50C-407E-A947-70E740481C1C}">
                <a14:useLocalDpi xmlns:a14="http://schemas.microsoft.com/office/drawing/2010/main" val="0"/>
              </a:ext>
            </a:extLst>
          </a:blip>
          <a:srcRect l="14250" r="11014"/>
          <a:stretch/>
        </p:blipFill>
        <p:spPr>
          <a:xfrm>
            <a:off x="7094400" y="2822016"/>
            <a:ext cx="5097600" cy="3836700"/>
          </a:xfrm>
          <a:prstGeom prst="rect">
            <a:avLst/>
          </a:prstGeom>
        </p:spPr>
      </p:pic>
      <p:pic>
        <p:nvPicPr>
          <p:cNvPr id="7" name="Рисунок 6">
            <a:extLst>
              <a:ext uri="{FF2B5EF4-FFF2-40B4-BE49-F238E27FC236}">
                <a16:creationId xmlns:a16="http://schemas.microsoft.com/office/drawing/2014/main" id="{A5DA5542-3A2F-455C-972E-A887A54CB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000" y="1401899"/>
            <a:ext cx="3804450" cy="4225476"/>
          </a:xfrm>
          <a:prstGeom prst="rect">
            <a:avLst/>
          </a:prstGeom>
        </p:spPr>
      </p:pic>
      <p:sp>
        <p:nvSpPr>
          <p:cNvPr id="9" name="TextBox 8">
            <a:extLst>
              <a:ext uri="{FF2B5EF4-FFF2-40B4-BE49-F238E27FC236}">
                <a16:creationId xmlns:a16="http://schemas.microsoft.com/office/drawing/2014/main" id="{B1CC49E9-E2F3-426A-BEEE-9CA6526C8F78}"/>
              </a:ext>
            </a:extLst>
          </p:cNvPr>
          <p:cNvSpPr txBox="1"/>
          <p:nvPr/>
        </p:nvSpPr>
        <p:spPr>
          <a:xfrm>
            <a:off x="96752" y="2017810"/>
            <a:ext cx="3935248" cy="4401205"/>
          </a:xfrm>
          <a:prstGeom prst="rect">
            <a:avLst/>
          </a:prstGeom>
          <a:noFill/>
        </p:spPr>
        <p:txBody>
          <a:bodyPr wrap="square">
            <a:spAutoFit/>
          </a:bodyPr>
          <a:lstStyle/>
          <a:p>
            <a:r>
              <a:rPr lang="ru-RU" sz="4000" b="1" dirty="0" err="1"/>
              <a:t>Das</a:t>
            </a:r>
            <a:r>
              <a:rPr lang="ru-RU" sz="4000" b="1" dirty="0"/>
              <a:t> </a:t>
            </a:r>
            <a:r>
              <a:rPr lang="ru-RU" sz="4000" b="1" dirty="0" err="1"/>
              <a:t>ist</a:t>
            </a:r>
            <a:r>
              <a:rPr lang="ru-RU" sz="4000" b="1" dirty="0"/>
              <a:t> </a:t>
            </a:r>
            <a:r>
              <a:rPr lang="ru-RU" sz="4000" b="1" dirty="0" err="1"/>
              <a:t>meine</a:t>
            </a:r>
            <a:r>
              <a:rPr lang="ru-RU" sz="4000" b="1" dirty="0"/>
              <a:t> </a:t>
            </a:r>
            <a:r>
              <a:rPr lang="ru-RU" sz="4000" b="1" dirty="0" err="1"/>
              <a:t>Mutter</a:t>
            </a:r>
            <a:r>
              <a:rPr lang="ru-RU" sz="4000" b="1" dirty="0"/>
              <a:t>. </a:t>
            </a:r>
            <a:r>
              <a:rPr lang="ru-RU" sz="4000" b="1" dirty="0" err="1"/>
              <a:t>Ihr</a:t>
            </a:r>
            <a:r>
              <a:rPr lang="ru-RU" sz="4000" b="1" dirty="0"/>
              <a:t> </a:t>
            </a:r>
            <a:r>
              <a:rPr lang="ru-RU" sz="4000" b="1" dirty="0" err="1"/>
              <a:t>Name</a:t>
            </a:r>
            <a:r>
              <a:rPr lang="ru-RU" sz="4000" b="1" dirty="0"/>
              <a:t> </a:t>
            </a:r>
            <a:r>
              <a:rPr lang="ru-RU" sz="4000" b="1" dirty="0" err="1"/>
              <a:t>ist</a:t>
            </a:r>
            <a:r>
              <a:rPr lang="ru-RU" sz="4000" b="1" dirty="0"/>
              <a:t> </a:t>
            </a:r>
            <a:r>
              <a:rPr lang="ru-RU" sz="4000" b="1" dirty="0" err="1"/>
              <a:t>Eva</a:t>
            </a:r>
            <a:r>
              <a:rPr lang="ru-RU" sz="4000" b="1" dirty="0"/>
              <a:t> </a:t>
            </a:r>
            <a:r>
              <a:rPr lang="ru-RU" sz="4000" b="1" dirty="0" err="1"/>
              <a:t>und</a:t>
            </a:r>
            <a:r>
              <a:rPr lang="ru-RU" sz="4000" b="1" dirty="0"/>
              <a:t> </a:t>
            </a:r>
            <a:r>
              <a:rPr lang="ru-RU" sz="4000" b="1" dirty="0" err="1"/>
              <a:t>Sie</a:t>
            </a:r>
            <a:r>
              <a:rPr lang="ru-RU" sz="4000" b="1" dirty="0"/>
              <a:t> </a:t>
            </a:r>
            <a:r>
              <a:rPr lang="ru-RU" sz="4000" b="1" dirty="0" err="1"/>
              <a:t>kennen</a:t>
            </a:r>
            <a:r>
              <a:rPr lang="ru-RU" sz="4000" b="1" dirty="0"/>
              <a:t> </a:t>
            </a:r>
            <a:r>
              <a:rPr lang="ru-RU" sz="4000" b="1" dirty="0" err="1"/>
              <a:t>sie</a:t>
            </a:r>
            <a:r>
              <a:rPr lang="ru-RU" sz="4000" b="1" dirty="0"/>
              <a:t> </a:t>
            </a:r>
            <a:r>
              <a:rPr lang="ru-RU" sz="4000" b="1" dirty="0" err="1"/>
              <a:t>wahrscheinlich</a:t>
            </a:r>
            <a:r>
              <a:rPr lang="ru-RU" sz="4000" b="1" dirty="0"/>
              <a:t> </a:t>
            </a:r>
            <a:r>
              <a:rPr lang="ru-RU" sz="4000" b="1" dirty="0" err="1"/>
              <a:t>auch</a:t>
            </a:r>
            <a:r>
              <a:rPr lang="ru-RU" sz="4000" b="1" dirty="0"/>
              <a:t>, </a:t>
            </a:r>
            <a:r>
              <a:rPr lang="ru-RU" sz="4000" b="1" dirty="0" err="1"/>
              <a:t>aber</a:t>
            </a:r>
            <a:r>
              <a:rPr lang="ru-RU" sz="4000" b="1" dirty="0"/>
              <a:t> </a:t>
            </a:r>
            <a:r>
              <a:rPr lang="ru-RU" sz="4000" b="1" dirty="0" err="1"/>
              <a:t>Sie</a:t>
            </a:r>
            <a:r>
              <a:rPr lang="ru-RU" sz="4000" b="1" dirty="0"/>
              <a:t> </a:t>
            </a:r>
            <a:r>
              <a:rPr lang="ru-RU" sz="4000" b="1" dirty="0" err="1"/>
              <a:t>geben</a:t>
            </a:r>
            <a:r>
              <a:rPr lang="ru-RU" sz="4000" b="1" dirty="0"/>
              <a:t> </a:t>
            </a:r>
            <a:r>
              <a:rPr lang="ru-RU" sz="4000" b="1" dirty="0" err="1"/>
              <a:t>es</a:t>
            </a:r>
            <a:r>
              <a:rPr lang="ru-RU" sz="4000" b="1" dirty="0"/>
              <a:t> </a:t>
            </a:r>
            <a:r>
              <a:rPr lang="ru-RU" sz="4000" b="1" dirty="0" err="1"/>
              <a:t>nie</a:t>
            </a:r>
            <a:r>
              <a:rPr lang="ru-RU" sz="4000" b="1" dirty="0"/>
              <a:t> </a:t>
            </a:r>
            <a:r>
              <a:rPr lang="ru-RU" sz="4000" b="1" dirty="0" err="1"/>
              <a:t>zu</a:t>
            </a:r>
            <a:r>
              <a:rPr lang="ru-RU" sz="4000" b="1" dirty="0"/>
              <a:t>.</a:t>
            </a:r>
          </a:p>
        </p:txBody>
      </p:sp>
    </p:spTree>
    <p:extLst>
      <p:ext uri="{BB962C8B-B14F-4D97-AF65-F5344CB8AC3E}">
        <p14:creationId xmlns:p14="http://schemas.microsoft.com/office/powerpoint/2010/main" val="62276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p:txBody>
          <a:bodyPr>
            <a:normAutofit fontScale="90000"/>
          </a:bodyPr>
          <a:lstStyle/>
          <a:p>
            <a:r>
              <a:rPr lang="ru-RU" sz="40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Мама выглядит очень подозрительно, поэтому мы договорились, что она не будет пользоваться ножом в моём присутствии.</a:t>
            </a:r>
          </a:p>
        </p:txBody>
      </p:sp>
      <p:pic>
        <p:nvPicPr>
          <p:cNvPr id="5" name="Объект 4">
            <a:extLst>
              <a:ext uri="{FF2B5EF4-FFF2-40B4-BE49-F238E27FC236}">
                <a16:creationId xmlns:a16="http://schemas.microsoft.com/office/drawing/2014/main" id="{42271B48-7BAB-4B1F-8DF2-E45640E2A59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62400" y="1916909"/>
            <a:ext cx="6708658" cy="4467966"/>
          </a:xfrm>
        </p:spPr>
      </p:pic>
      <p:sp>
        <p:nvSpPr>
          <p:cNvPr id="7" name="TextBox 6">
            <a:extLst>
              <a:ext uri="{FF2B5EF4-FFF2-40B4-BE49-F238E27FC236}">
                <a16:creationId xmlns:a16="http://schemas.microsoft.com/office/drawing/2014/main" id="{735B0AC1-CE1E-4BBA-B1E4-3A66BD24BEDA}"/>
              </a:ext>
            </a:extLst>
          </p:cNvPr>
          <p:cNvSpPr txBox="1"/>
          <p:nvPr/>
        </p:nvSpPr>
        <p:spPr>
          <a:xfrm>
            <a:off x="320942" y="2080800"/>
            <a:ext cx="3855058" cy="3970318"/>
          </a:xfrm>
          <a:prstGeom prst="rect">
            <a:avLst/>
          </a:prstGeom>
          <a:noFill/>
        </p:spPr>
        <p:txBody>
          <a:bodyPr wrap="square">
            <a:spAutoFit/>
          </a:bodyPr>
          <a:lstStyle/>
          <a:p>
            <a:r>
              <a:rPr lang="ru-RU" sz="3600" b="1" dirty="0" err="1">
                <a:effectLst>
                  <a:outerShdw blurRad="38100" dist="38100" dir="2700000" algn="tl">
                    <a:srgbClr val="000000">
                      <a:alpha val="43137"/>
                    </a:srgbClr>
                  </a:outerShdw>
                </a:effectLst>
              </a:rPr>
              <a:t>Mom</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sieht</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sehr</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verdächtig</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aus</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also</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waren</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wir</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uns</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einig</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dass</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sie</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das</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Messer</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nicht</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in</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meiner</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Gegenwart</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benutzen</a:t>
            </a:r>
            <a:r>
              <a:rPr lang="ru-RU" sz="3600" b="1" dirty="0">
                <a:effectLst>
                  <a:outerShdw blurRad="38100" dist="38100" dir="2700000" algn="tl">
                    <a:srgbClr val="000000">
                      <a:alpha val="43137"/>
                    </a:srgbClr>
                  </a:outerShdw>
                </a:effectLst>
              </a:rPr>
              <a:t> </a:t>
            </a:r>
            <a:r>
              <a:rPr lang="ru-RU" sz="3600" b="1" dirty="0" err="1">
                <a:effectLst>
                  <a:outerShdw blurRad="38100" dist="38100" dir="2700000" algn="tl">
                    <a:srgbClr val="000000">
                      <a:alpha val="43137"/>
                    </a:srgbClr>
                  </a:outerShdw>
                </a:effectLst>
              </a:rPr>
              <a:t>würde</a:t>
            </a:r>
            <a:r>
              <a:rPr lang="ru-RU" sz="36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7832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3767AB-632C-4A39-B384-D43C95C01C7C}"/>
              </a:ext>
            </a:extLst>
          </p:cNvPr>
          <p:cNvSpPr>
            <a:spLocks noGrp="1"/>
          </p:cNvSpPr>
          <p:nvPr>
            <p:ph type="title"/>
          </p:nvPr>
        </p:nvSpPr>
        <p:spPr>
          <a:xfrm>
            <a:off x="494258" y="233348"/>
            <a:ext cx="10411485" cy="1521275"/>
          </a:xfrm>
        </p:spPr>
        <p:txBody>
          <a:bodyPr>
            <a:noAutofit/>
          </a:bodyPr>
          <a:lstStyle/>
          <a:p>
            <a:r>
              <a:rPr lang="ru-RU"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Моя семья состоит из небольшого количества людей, так как у нас низкий </a:t>
            </a:r>
            <a:r>
              <a:rPr lang="en-US"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Fertility Rate in Russia, </a:t>
            </a:r>
            <a:r>
              <a:rPr lang="ru-RU"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если верить большинству статистики. Но это нормально, потому что в Китае этот показатель примерно такой же.</a:t>
            </a:r>
          </a:p>
        </p:txBody>
      </p:sp>
      <p:pic>
        <p:nvPicPr>
          <p:cNvPr id="5" name="Рисунок 4">
            <a:extLst>
              <a:ext uri="{FF2B5EF4-FFF2-40B4-BE49-F238E27FC236}">
                <a16:creationId xmlns:a16="http://schemas.microsoft.com/office/drawing/2014/main" id="{B908EBF1-16D5-4A9A-A9EA-EA45C178F98D}"/>
              </a:ext>
            </a:extLst>
          </p:cNvPr>
          <p:cNvPicPr>
            <a:picLocks noChangeAspect="1"/>
          </p:cNvPicPr>
          <p:nvPr/>
        </p:nvPicPr>
        <p:blipFill>
          <a:blip r:embed="rId4"/>
          <a:stretch>
            <a:fillRect/>
          </a:stretch>
        </p:blipFill>
        <p:spPr>
          <a:xfrm>
            <a:off x="7653600" y="2384265"/>
            <a:ext cx="4401600" cy="4240387"/>
          </a:xfrm>
          <a:prstGeom prst="rect">
            <a:avLst/>
          </a:prstGeom>
        </p:spPr>
      </p:pic>
      <p:pic>
        <p:nvPicPr>
          <p:cNvPr id="7" name="Рисунок 6">
            <a:extLst>
              <a:ext uri="{FF2B5EF4-FFF2-40B4-BE49-F238E27FC236}">
                <a16:creationId xmlns:a16="http://schemas.microsoft.com/office/drawing/2014/main" id="{E39C48BB-D644-428F-BCBD-C89D3450B755}"/>
              </a:ext>
            </a:extLst>
          </p:cNvPr>
          <p:cNvPicPr>
            <a:picLocks noChangeAspect="1"/>
          </p:cNvPicPr>
          <p:nvPr/>
        </p:nvPicPr>
        <p:blipFill>
          <a:blip r:embed="rId5"/>
          <a:stretch>
            <a:fillRect/>
          </a:stretch>
        </p:blipFill>
        <p:spPr>
          <a:xfrm>
            <a:off x="311139" y="1992095"/>
            <a:ext cx="2452260" cy="4687705"/>
          </a:xfrm>
          <a:prstGeom prst="rect">
            <a:avLst/>
          </a:prstGeom>
        </p:spPr>
      </p:pic>
      <p:pic>
        <p:nvPicPr>
          <p:cNvPr id="9" name="Рисунок 8">
            <a:extLst>
              <a:ext uri="{FF2B5EF4-FFF2-40B4-BE49-F238E27FC236}">
                <a16:creationId xmlns:a16="http://schemas.microsoft.com/office/drawing/2014/main" id="{C4824106-DD32-49FA-B2C9-910BD9615CCA}"/>
              </a:ext>
            </a:extLst>
          </p:cNvPr>
          <p:cNvPicPr>
            <a:picLocks noChangeAspect="1"/>
          </p:cNvPicPr>
          <p:nvPr/>
        </p:nvPicPr>
        <p:blipFill>
          <a:blip r:embed="rId6"/>
          <a:stretch>
            <a:fillRect/>
          </a:stretch>
        </p:blipFill>
        <p:spPr>
          <a:xfrm>
            <a:off x="3352043" y="4335947"/>
            <a:ext cx="3712912" cy="2475275"/>
          </a:xfrm>
          <a:prstGeom prst="rect">
            <a:avLst/>
          </a:prstGeom>
        </p:spPr>
      </p:pic>
      <p:sp>
        <p:nvSpPr>
          <p:cNvPr id="11" name="TextBox 10">
            <a:extLst>
              <a:ext uri="{FF2B5EF4-FFF2-40B4-BE49-F238E27FC236}">
                <a16:creationId xmlns:a16="http://schemas.microsoft.com/office/drawing/2014/main" id="{41E174BB-4B7C-4D42-B621-13FEB9FB5FB9}"/>
              </a:ext>
            </a:extLst>
          </p:cNvPr>
          <p:cNvSpPr txBox="1"/>
          <p:nvPr/>
        </p:nvSpPr>
        <p:spPr>
          <a:xfrm>
            <a:off x="2872999" y="1752318"/>
            <a:ext cx="4671000" cy="2677656"/>
          </a:xfrm>
          <a:prstGeom prst="rect">
            <a:avLst/>
          </a:prstGeom>
          <a:noFill/>
        </p:spPr>
        <p:txBody>
          <a:bodyPr wrap="square">
            <a:spAutoFit/>
          </a:bodyPr>
          <a:lstStyle/>
          <a:p>
            <a:r>
              <a:rPr lang="ru-RU" sz="2400" b="1" dirty="0" err="1">
                <a:effectLst>
                  <a:outerShdw blurRad="38100" dist="38100" dir="2700000" algn="tl">
                    <a:srgbClr val="000000">
                      <a:alpha val="43137"/>
                    </a:srgbClr>
                  </a:outerShdw>
                </a:effectLst>
              </a:rPr>
              <a:t>Meine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Familie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besteht</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aus</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einer</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kleinen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Anzahl</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von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Menschen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da</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wir</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eine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niedrige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Fertilitätsrate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in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Russland</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haben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wenn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wir</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den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meisten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Statistiken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glauben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Aber</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das</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ist</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normal</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denn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in</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China</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ist</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diese</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Zahl</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ungefähr</a:t>
            </a:r>
            <a:r>
              <a:rPr lang="ru-RU" sz="2400" b="1" dirty="0">
                <a:effectLst>
                  <a:outerShdw blurRad="38100" dist="38100" dir="2700000" algn="tl">
                    <a:srgbClr val="000000">
                      <a:alpha val="43137"/>
                    </a:srgbClr>
                  </a:outerShdw>
                </a:effectLst>
              </a:rPr>
              <a:t> </a:t>
            </a:r>
            <a:r>
              <a:rPr lang="ru-RU" sz="2400" b="1" dirty="0" err="1">
                <a:effectLst>
                  <a:outerShdw blurRad="38100" dist="38100" dir="2700000" algn="tl">
                    <a:srgbClr val="000000">
                      <a:alpha val="43137"/>
                    </a:srgbClr>
                  </a:outerShdw>
                </a:effectLst>
              </a:rPr>
              <a:t>gleich</a:t>
            </a:r>
            <a:r>
              <a:rPr lang="ru-RU" sz="24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94228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79A8ED6B-2863-4BB6-B6F6-912694E7B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00" y="1313737"/>
            <a:ext cx="6912100" cy="5208913"/>
          </a:xfrm>
          <a:prstGeom prst="rect">
            <a:avLst/>
          </a:prstGeom>
          <a:effectLst>
            <a:softEdge rad="127000"/>
          </a:effectLst>
        </p:spPr>
      </p:pic>
      <p:pic>
        <p:nvPicPr>
          <p:cNvPr id="9" name="Рисунок 8">
            <a:extLst>
              <a:ext uri="{FF2B5EF4-FFF2-40B4-BE49-F238E27FC236}">
                <a16:creationId xmlns:a16="http://schemas.microsoft.com/office/drawing/2014/main" id="{3B7A7721-847A-41D5-926F-F33773783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000" y="243892"/>
            <a:ext cx="5526750" cy="3117654"/>
          </a:xfrm>
          <a:prstGeom prst="rect">
            <a:avLst/>
          </a:prstGeom>
          <a:effectLst>
            <a:softEdge rad="63500"/>
          </a:effectLst>
        </p:spPr>
      </p:pic>
      <p:sp>
        <p:nvSpPr>
          <p:cNvPr id="10" name="TextBox 9">
            <a:extLst>
              <a:ext uri="{FF2B5EF4-FFF2-40B4-BE49-F238E27FC236}">
                <a16:creationId xmlns:a16="http://schemas.microsoft.com/office/drawing/2014/main" id="{470EC616-0EC7-4EF1-8EDD-8ADA17B14B75}"/>
              </a:ext>
            </a:extLst>
          </p:cNvPr>
          <p:cNvSpPr txBox="1"/>
          <p:nvPr/>
        </p:nvSpPr>
        <p:spPr>
          <a:xfrm>
            <a:off x="7212274" y="3567120"/>
            <a:ext cx="4479801" cy="3046988"/>
          </a:xfrm>
          <a:prstGeom prst="rect">
            <a:avLst/>
          </a:prstGeom>
          <a:noFill/>
        </p:spPr>
        <p:txBody>
          <a:bodyPr wrap="square">
            <a:spAutoFit/>
          </a:bodyPr>
          <a:lstStyle/>
          <a:p>
            <a:r>
              <a:rPr lang="ru-RU" sz="3200" dirty="0" err="1"/>
              <a:t>根据大多数统计数据，我的家庭由少数人组成，因为我们在俄罗斯的生育率很低</a:t>
            </a:r>
            <a:r>
              <a:rPr lang="ru-RU" sz="3200" dirty="0"/>
              <a:t>。 </a:t>
            </a:r>
            <a:r>
              <a:rPr lang="ru-RU" sz="3200" dirty="0" err="1"/>
              <a:t>但这是正常的，因为在中国这个数字是差不多的</a:t>
            </a:r>
            <a:r>
              <a:rPr lang="ru-RU" sz="3200" dirty="0"/>
              <a:t>。</a:t>
            </a:r>
          </a:p>
        </p:txBody>
      </p:sp>
    </p:spTree>
    <p:extLst>
      <p:ext uri="{BB962C8B-B14F-4D97-AF65-F5344CB8AC3E}">
        <p14:creationId xmlns:p14="http://schemas.microsoft.com/office/powerpoint/2010/main" val="380773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6A2D7-F4CE-4414-BA92-D9D8E7B9FB6D}"/>
              </a:ext>
            </a:extLst>
          </p:cNvPr>
          <p:cNvSpPr>
            <a:spLocks noGrp="1"/>
          </p:cNvSpPr>
          <p:nvPr>
            <p:ph type="title"/>
          </p:nvPr>
        </p:nvSpPr>
        <p:spPr/>
        <p:txBody>
          <a:bodyPr>
            <a:normAutofit/>
          </a:bodyPr>
          <a:lstStyle/>
          <a:p>
            <a:r>
              <a:rPr lang="ru-RU" sz="40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Это мой папа, глава нашей семьи. Он часто страдает, но всегда скрывает свои мучения.</a:t>
            </a:r>
          </a:p>
        </p:txBody>
      </p:sp>
      <p:pic>
        <p:nvPicPr>
          <p:cNvPr id="5" name="Объект 4">
            <a:extLst>
              <a:ext uri="{FF2B5EF4-FFF2-40B4-BE49-F238E27FC236}">
                <a16:creationId xmlns:a16="http://schemas.microsoft.com/office/drawing/2014/main" id="{26894FD7-D150-4ED0-89A7-389089B2003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5790" y="1690688"/>
            <a:ext cx="5133219" cy="4351338"/>
          </a:xfrm>
        </p:spPr>
      </p:pic>
      <p:pic>
        <p:nvPicPr>
          <p:cNvPr id="7" name="Рисунок 6">
            <a:extLst>
              <a:ext uri="{FF2B5EF4-FFF2-40B4-BE49-F238E27FC236}">
                <a16:creationId xmlns:a16="http://schemas.microsoft.com/office/drawing/2014/main" id="{B425A58A-990C-4D6B-A2D5-2EC0356D1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793" y="1690688"/>
            <a:ext cx="3572823" cy="2387837"/>
          </a:xfrm>
          <a:prstGeom prst="rect">
            <a:avLst/>
          </a:prstGeom>
        </p:spPr>
      </p:pic>
      <p:pic>
        <p:nvPicPr>
          <p:cNvPr id="9" name="Рисунок 8">
            <a:extLst>
              <a:ext uri="{FF2B5EF4-FFF2-40B4-BE49-F238E27FC236}">
                <a16:creationId xmlns:a16="http://schemas.microsoft.com/office/drawing/2014/main" id="{54BDC3C8-99B9-4C26-88B3-4DF3795641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060" y="2704606"/>
            <a:ext cx="2997150" cy="3996200"/>
          </a:xfrm>
          <a:prstGeom prst="rect">
            <a:avLst/>
          </a:prstGeom>
        </p:spPr>
      </p:pic>
      <p:sp>
        <p:nvSpPr>
          <p:cNvPr id="11" name="TextBox 10">
            <a:extLst>
              <a:ext uri="{FF2B5EF4-FFF2-40B4-BE49-F238E27FC236}">
                <a16:creationId xmlns:a16="http://schemas.microsoft.com/office/drawing/2014/main" id="{1F29ADD0-E905-4D60-9412-16133BCEAB36}"/>
              </a:ext>
            </a:extLst>
          </p:cNvPr>
          <p:cNvSpPr txBox="1"/>
          <p:nvPr/>
        </p:nvSpPr>
        <p:spPr>
          <a:xfrm>
            <a:off x="5667793" y="4078525"/>
            <a:ext cx="3317400" cy="2677656"/>
          </a:xfrm>
          <a:prstGeom prst="rect">
            <a:avLst/>
          </a:prstGeom>
          <a:noFill/>
        </p:spPr>
        <p:txBody>
          <a:bodyPr wrap="square">
            <a:spAutoFit/>
          </a:bodyPr>
          <a:lstStyle/>
          <a:p>
            <a:r>
              <a:rPr lang="ru-RU" sz="2800" b="1" dirty="0" err="1">
                <a:effectLst>
                  <a:outerShdw blurRad="38100" dist="38100" dir="2700000" algn="tl">
                    <a:srgbClr val="000000">
                      <a:alpha val="43137"/>
                    </a:srgbClr>
                  </a:outerShdw>
                </a:effectLst>
              </a:rPr>
              <a:t>Das</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ist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mein</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Vater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unser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Familienoberhaupt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leidet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oft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versteckt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aber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immer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seine</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Qualen</a:t>
            </a:r>
            <a:r>
              <a:rPr lang="ru-RU" sz="28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024587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FDF48D6-11C4-427E-AD1D-C4B8EC1FB299}"/>
              </a:ext>
            </a:extLst>
          </p:cNvPr>
          <p:cNvSpPr>
            <a:spLocks noGrp="1"/>
          </p:cNvSpPr>
          <p:nvPr>
            <p:ph type="title"/>
          </p:nvPr>
        </p:nvSpPr>
        <p:spPr>
          <a:xfrm>
            <a:off x="327000" y="1207525"/>
            <a:ext cx="10515600" cy="1325563"/>
          </a:xfrm>
        </p:spPr>
        <p:txBody>
          <a:bodyPr>
            <a:noAutofit/>
          </a:bodyPr>
          <a:lstStyle/>
          <a:p>
            <a:r>
              <a:rPr lang="ru-RU"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Папа постоянно пьёт чай, поэтому я выработал для него правило</a:t>
            </a:r>
            <a:r>
              <a:rPr lang="en-US"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a:t>
            </a:r>
            <a:r>
              <a:rPr lang="ru-RU"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теперь он покупает мне шоколадку каждый раз, когда делает это. Более того, теперь каждый раз перед тем, как выпить чай, он сажает дерево.</a:t>
            </a:r>
            <a:br>
              <a:rPr lang="en-US"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br>
            <a:br>
              <a:rPr lang="en-US" sz="32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br>
            <a:r>
              <a:rPr lang="de-DE" sz="24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Papa trinkt die ganze Zeit Tee, also habe ich eine Regel für ihn ausgearbeitet: Jetzt kauft er mir jedes Mal eine Tafel Schokolade, wenn er es tut. Außerdem pflanzt er jetzt jedes Mal, bevor er Tee trinkt, einen Baum. </a:t>
            </a:r>
            <a:br>
              <a:rPr lang="de-DE" sz="1600" dirty="0"/>
            </a:br>
            <a:endParaRPr lang="ru-RU" sz="4000" b="1" i="1" dirty="0">
              <a:solidFill>
                <a:srgbClr val="FFC000"/>
              </a:solidFill>
              <a:effectLst>
                <a:glow rad="63500">
                  <a:schemeClr val="accent1">
                    <a:satMod val="175000"/>
                    <a:alpha val="40000"/>
                  </a:schemeClr>
                </a:glow>
                <a:outerShdw blurRad="38100" dist="38100" dir="2700000" algn="tl">
                  <a:srgbClr val="000000">
                    <a:alpha val="43137"/>
                  </a:srgbClr>
                </a:outerShdw>
              </a:effectLst>
            </a:endParaRPr>
          </a:p>
        </p:txBody>
      </p:sp>
      <p:pic>
        <p:nvPicPr>
          <p:cNvPr id="5" name="Рисунок 4">
            <a:extLst>
              <a:ext uri="{FF2B5EF4-FFF2-40B4-BE49-F238E27FC236}">
                <a16:creationId xmlns:a16="http://schemas.microsoft.com/office/drawing/2014/main" id="{8D87F91D-E17A-40DF-A471-BC977A1C5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00" y="3226647"/>
            <a:ext cx="3436000" cy="3436000"/>
          </a:xfrm>
          <a:prstGeom prst="rect">
            <a:avLst/>
          </a:prstGeom>
        </p:spPr>
      </p:pic>
      <p:pic>
        <p:nvPicPr>
          <p:cNvPr id="7" name="Рисунок 6">
            <a:extLst>
              <a:ext uri="{FF2B5EF4-FFF2-40B4-BE49-F238E27FC236}">
                <a16:creationId xmlns:a16="http://schemas.microsoft.com/office/drawing/2014/main" id="{6B0E1267-B479-4310-BFF8-A448FADC0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599" y="3321769"/>
            <a:ext cx="4872525" cy="3245755"/>
          </a:xfrm>
          <a:prstGeom prst="rect">
            <a:avLst/>
          </a:prstGeom>
        </p:spPr>
      </p:pic>
      <p:pic>
        <p:nvPicPr>
          <p:cNvPr id="9" name="Рисунок 8">
            <a:extLst>
              <a:ext uri="{FF2B5EF4-FFF2-40B4-BE49-F238E27FC236}">
                <a16:creationId xmlns:a16="http://schemas.microsoft.com/office/drawing/2014/main" id="{46551F97-9EE0-4250-A4E4-813000D76E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0923" y="3754702"/>
            <a:ext cx="3193789" cy="2379888"/>
          </a:xfrm>
          <a:prstGeom prst="rect">
            <a:avLst/>
          </a:prstGeom>
        </p:spPr>
      </p:pic>
    </p:spTree>
    <p:extLst>
      <p:ext uri="{BB962C8B-B14F-4D97-AF65-F5344CB8AC3E}">
        <p14:creationId xmlns:p14="http://schemas.microsoft.com/office/powerpoint/2010/main" val="28479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a:xfrm>
            <a:off x="230400" y="637806"/>
            <a:ext cx="11123400" cy="1325563"/>
          </a:xfrm>
        </p:spPr>
        <p:txBody>
          <a:bodyPr>
            <a:noAutofit/>
          </a:bodyPr>
          <a:lstStyle/>
          <a:p>
            <a:r>
              <a:rPr lang="ru-RU" sz="28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Поэтому он призывает вас голосовать за себя на предыдущих выборах президента Российской Федерации: он хочет ОСВОБОДИТЬ РОССИЮ.</a:t>
            </a:r>
          </a:p>
        </p:txBody>
      </p:sp>
      <p:pic>
        <p:nvPicPr>
          <p:cNvPr id="5" name="Объект 4">
            <a:extLst>
              <a:ext uri="{FF2B5EF4-FFF2-40B4-BE49-F238E27FC236}">
                <a16:creationId xmlns:a16="http://schemas.microsoft.com/office/drawing/2014/main" id="{FAE21913-1ADF-4DAE-9AAB-D20DF8CD4AB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51298" y="1825625"/>
            <a:ext cx="9889404" cy="4351338"/>
          </a:xfrm>
        </p:spPr>
      </p:pic>
      <p:pic>
        <p:nvPicPr>
          <p:cNvPr id="7" name="Рисунок 6">
            <a:extLst>
              <a:ext uri="{FF2B5EF4-FFF2-40B4-BE49-F238E27FC236}">
                <a16:creationId xmlns:a16="http://schemas.microsoft.com/office/drawing/2014/main" id="{25D66F02-06E3-4EE2-9388-143F629202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 y="4550590"/>
            <a:ext cx="3070537" cy="2043220"/>
          </a:xfrm>
          <a:prstGeom prst="rect">
            <a:avLst/>
          </a:prstGeom>
        </p:spPr>
      </p:pic>
      <p:pic>
        <p:nvPicPr>
          <p:cNvPr id="9" name="Рисунок 8">
            <a:extLst>
              <a:ext uri="{FF2B5EF4-FFF2-40B4-BE49-F238E27FC236}">
                <a16:creationId xmlns:a16="http://schemas.microsoft.com/office/drawing/2014/main" id="{5177A0F6-8575-4527-B0F6-0AFAF7CEA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2100" y="4341600"/>
            <a:ext cx="3540600" cy="2360400"/>
          </a:xfrm>
          <a:prstGeom prst="rect">
            <a:avLst/>
          </a:prstGeom>
        </p:spPr>
      </p:pic>
      <p:sp>
        <p:nvSpPr>
          <p:cNvPr id="11" name="TextBox 10">
            <a:extLst>
              <a:ext uri="{FF2B5EF4-FFF2-40B4-BE49-F238E27FC236}">
                <a16:creationId xmlns:a16="http://schemas.microsoft.com/office/drawing/2014/main" id="{A73D5100-6DB5-48B2-A5CC-88EC3810641C}"/>
              </a:ext>
            </a:extLst>
          </p:cNvPr>
          <p:cNvSpPr txBox="1"/>
          <p:nvPr/>
        </p:nvSpPr>
        <p:spPr>
          <a:xfrm>
            <a:off x="352200" y="54961"/>
            <a:ext cx="11001600" cy="954107"/>
          </a:xfrm>
          <a:prstGeom prst="rect">
            <a:avLst/>
          </a:prstGeom>
          <a:noFill/>
        </p:spPr>
        <p:txBody>
          <a:bodyPr wrap="square">
            <a:spAutoFit/>
          </a:bodyPr>
          <a:lstStyle/>
          <a:p>
            <a:r>
              <a:rPr lang="ru-RU" sz="2800" b="1" i="1" dirty="0" err="1">
                <a:effectLst>
                  <a:outerShdw blurRad="38100" dist="38100" dir="2700000" algn="tl">
                    <a:srgbClr val="000000">
                      <a:alpha val="43137"/>
                    </a:srgbClr>
                  </a:outerShdw>
                </a:effectLst>
              </a:rPr>
              <a:t>Deshalb</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fordert</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er</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Sie</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auf</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bei</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den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bisherigen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Präsidentenwahlen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der</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Russischen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Föderation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für</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sich</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zu</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stimmen</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Er</a:t>
            </a:r>
            <a:r>
              <a:rPr lang="ru-RU" sz="2800" b="1" i="1" dirty="0">
                <a:effectLst>
                  <a:outerShdw blurRad="38100" dist="38100" dir="2700000" algn="tl">
                    <a:srgbClr val="000000">
                      <a:alpha val="43137"/>
                    </a:srgbClr>
                  </a:outerShdw>
                </a:effectLst>
              </a:rPr>
              <a:t> </a:t>
            </a:r>
            <a:r>
              <a:rPr lang="ru-RU" sz="2800" b="1" i="1" dirty="0" err="1">
                <a:effectLst>
                  <a:outerShdw blurRad="38100" dist="38100" dir="2700000" algn="tl">
                    <a:srgbClr val="000000">
                      <a:alpha val="43137"/>
                    </a:srgbClr>
                  </a:outerShdw>
                </a:effectLst>
              </a:rPr>
              <a:t>will</a:t>
            </a:r>
            <a:r>
              <a:rPr lang="ru-RU" sz="2800" b="1" i="1" dirty="0">
                <a:effectLst>
                  <a:outerShdw blurRad="38100" dist="38100" dir="2700000" algn="tl">
                    <a:srgbClr val="000000">
                      <a:alpha val="43137"/>
                    </a:srgbClr>
                  </a:outerShdw>
                </a:effectLst>
              </a:rPr>
              <a:t> RUSSLAND </a:t>
            </a:r>
            <a:r>
              <a:rPr lang="ru-RU" sz="2800" b="1" i="1" dirty="0" err="1">
                <a:effectLst>
                  <a:outerShdw blurRad="38100" dist="38100" dir="2700000" algn="tl">
                    <a:srgbClr val="000000">
                      <a:alpha val="43137"/>
                    </a:srgbClr>
                  </a:outerShdw>
                </a:effectLst>
              </a:rPr>
              <a:t>befreien</a:t>
            </a:r>
            <a:r>
              <a:rPr lang="ru-RU" sz="2800" b="1" i="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2567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a:xfrm>
            <a:off x="838200" y="665662"/>
            <a:ext cx="10515600" cy="1325563"/>
          </a:xfrm>
        </p:spPr>
        <p:txBody>
          <a:bodyPr/>
          <a:lstStyle/>
          <a:p>
            <a:r>
              <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Это папа с моими сёстрами. Они учатся в 11 классе.</a:t>
            </a:r>
          </a:p>
        </p:txBody>
      </p:sp>
      <p:pic>
        <p:nvPicPr>
          <p:cNvPr id="5" name="Объект 4">
            <a:extLst>
              <a:ext uri="{FF2B5EF4-FFF2-40B4-BE49-F238E27FC236}">
                <a16:creationId xmlns:a16="http://schemas.microsoft.com/office/drawing/2014/main" id="{025185DA-63C1-4903-9E97-96765600030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4248" y="1991225"/>
            <a:ext cx="3263503" cy="4351338"/>
          </a:xfrm>
        </p:spPr>
      </p:pic>
      <p:sp>
        <p:nvSpPr>
          <p:cNvPr id="7" name="TextBox 6">
            <a:extLst>
              <a:ext uri="{FF2B5EF4-FFF2-40B4-BE49-F238E27FC236}">
                <a16:creationId xmlns:a16="http://schemas.microsoft.com/office/drawing/2014/main" id="{73FC71FA-BE44-4A85-84A7-7E0B602F6569}"/>
              </a:ext>
            </a:extLst>
          </p:cNvPr>
          <p:cNvSpPr txBox="1"/>
          <p:nvPr/>
        </p:nvSpPr>
        <p:spPr>
          <a:xfrm>
            <a:off x="4874400" y="1533600"/>
            <a:ext cx="6139800" cy="5816977"/>
          </a:xfrm>
          <a:prstGeom prst="rect">
            <a:avLst/>
          </a:prstGeom>
          <a:noFill/>
        </p:spPr>
        <p:txBody>
          <a:bodyPr wrap="square">
            <a:spAutoFit/>
          </a:bodyPr>
          <a:lstStyle/>
          <a:p>
            <a:r>
              <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Они чрезмерно шумные, поэтому я заставляю их идти гулять, когда я работаю.</a:t>
            </a:r>
            <a:r>
              <a:rPr lang="en-US"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a:t>
            </a:r>
            <a:r>
              <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Таким образом, они гуляют почти непрерывно!</a:t>
            </a:r>
          </a:p>
          <a:p>
            <a:endParaRPr lang="ru-RU" sz="2400" b="1" i="1" dirty="0">
              <a:solidFill>
                <a:srgbClr val="FFC000"/>
              </a:solidFill>
              <a:effectLst>
                <a:glow rad="63500">
                  <a:schemeClr val="accent1">
                    <a:satMod val="175000"/>
                    <a:alpha val="40000"/>
                  </a:schemeClr>
                </a:glow>
                <a:outerShdw blurRad="38100" dist="38100" dir="2700000" algn="tl">
                  <a:srgbClr val="000000">
                    <a:alpha val="43137"/>
                  </a:srgbClr>
                </a:outerShdw>
              </a:effectLst>
            </a:endParaRPr>
          </a:p>
          <a:p>
            <a:endParaRPr lang="ru-RU" sz="2400" b="1" i="1" dirty="0">
              <a:solidFill>
                <a:srgbClr val="FFC000"/>
              </a:solidFill>
              <a:effectLst>
                <a:glow rad="63500">
                  <a:schemeClr val="accent1">
                    <a:satMod val="175000"/>
                    <a:alpha val="40000"/>
                  </a:schemeClr>
                </a:glow>
                <a:outerShdw blurRad="38100" dist="38100" dir="2700000" algn="tl">
                  <a:srgbClr val="000000">
                    <a:alpha val="43137"/>
                  </a:srgbClr>
                </a:outerShdw>
              </a:effectLst>
            </a:endParaRPr>
          </a:p>
          <a:p>
            <a:r>
              <a:rPr lang="de-DE" sz="24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Sie sind übermäßig laut, also lass ich sie gehen, während ich arbeite. So gehen sie fast ununterbrochen spazieren!</a:t>
            </a:r>
            <a:endParaRPr lang="en-US" sz="2400" b="1" i="1" dirty="0">
              <a:solidFill>
                <a:srgbClr val="FFC000"/>
              </a:solidFill>
              <a:effectLst>
                <a:glow rad="63500">
                  <a:schemeClr val="accent1">
                    <a:satMod val="175000"/>
                    <a:alpha val="40000"/>
                  </a:schemeClr>
                </a:glow>
                <a:outerShdw blurRad="38100" dist="38100" dir="2700000" algn="tl">
                  <a:srgbClr val="000000">
                    <a:alpha val="43137"/>
                  </a:srgbClr>
                </a:outerShdw>
              </a:effectLst>
            </a:endParaRPr>
          </a:p>
          <a:p>
            <a:endParaRPr lang="ru-RU" sz="3600" dirty="0"/>
          </a:p>
        </p:txBody>
      </p:sp>
      <p:sp>
        <p:nvSpPr>
          <p:cNvPr id="11" name="TextBox 10">
            <a:extLst>
              <a:ext uri="{FF2B5EF4-FFF2-40B4-BE49-F238E27FC236}">
                <a16:creationId xmlns:a16="http://schemas.microsoft.com/office/drawing/2014/main" id="{B9E300E2-1FA3-4342-A049-47F7C44B6E67}"/>
              </a:ext>
            </a:extLst>
          </p:cNvPr>
          <p:cNvSpPr txBox="1"/>
          <p:nvPr/>
        </p:nvSpPr>
        <p:spPr>
          <a:xfrm>
            <a:off x="838200" y="451281"/>
            <a:ext cx="11044800" cy="584775"/>
          </a:xfrm>
          <a:prstGeom prst="rect">
            <a:avLst/>
          </a:prstGeom>
          <a:noFill/>
        </p:spPr>
        <p:txBody>
          <a:bodyPr wrap="square">
            <a:spAutoFit/>
          </a:bodyPr>
          <a:lstStyle/>
          <a:p>
            <a:r>
              <a:rPr lang="ru-RU" sz="3200" b="1" i="1" dirty="0" err="1">
                <a:effectLst>
                  <a:outerShdw blurRad="38100" dist="38100" dir="2700000" algn="tl">
                    <a:srgbClr val="000000">
                      <a:alpha val="43137"/>
                    </a:srgbClr>
                  </a:outerShdw>
                </a:effectLst>
              </a:rPr>
              <a:t>Das</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ist</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Dad</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mit</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meinen</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Schwestern</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Sie</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lernen</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in</a:t>
            </a:r>
            <a:r>
              <a:rPr lang="ru-RU" sz="3200" b="1" i="1" dirty="0">
                <a:effectLst>
                  <a:outerShdw blurRad="38100" dist="38100" dir="2700000" algn="tl">
                    <a:srgbClr val="000000">
                      <a:alpha val="43137"/>
                    </a:srgbClr>
                  </a:outerShdw>
                </a:effectLst>
              </a:rPr>
              <a:t> </a:t>
            </a:r>
            <a:r>
              <a:rPr lang="ru-RU" sz="3200" b="1" i="1" dirty="0" err="1">
                <a:effectLst>
                  <a:outerShdw blurRad="38100" dist="38100" dir="2700000" algn="tl">
                    <a:srgbClr val="000000">
                      <a:alpha val="43137"/>
                    </a:srgbClr>
                  </a:outerShdw>
                </a:effectLst>
              </a:rPr>
              <a:t>der</a:t>
            </a:r>
            <a:r>
              <a:rPr lang="ru-RU" sz="3200" b="1" i="1" dirty="0">
                <a:effectLst>
                  <a:outerShdw blurRad="38100" dist="38100" dir="2700000" algn="tl">
                    <a:srgbClr val="000000">
                      <a:alpha val="43137"/>
                    </a:srgbClr>
                  </a:outerShdw>
                </a:effectLst>
              </a:rPr>
              <a:t> 11 </a:t>
            </a:r>
            <a:r>
              <a:rPr lang="ru-RU" sz="3200" b="1" i="1" dirty="0" err="1">
                <a:effectLst>
                  <a:outerShdw blurRad="38100" dist="38100" dir="2700000" algn="tl">
                    <a:srgbClr val="000000">
                      <a:alpha val="43137"/>
                    </a:srgbClr>
                  </a:outerShdw>
                </a:effectLst>
              </a:rPr>
              <a:t>Klasse</a:t>
            </a:r>
            <a:r>
              <a:rPr lang="ru-RU" sz="3200" b="1" i="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67006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2" name="Объект 11">
            <a:extLst>
              <a:ext uri="{FF2B5EF4-FFF2-40B4-BE49-F238E27FC236}">
                <a16:creationId xmlns:a16="http://schemas.microsoft.com/office/drawing/2014/main" id="{C552621E-5EF7-48BF-90F0-5567439CBFD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96601" y="1518628"/>
            <a:ext cx="3636712" cy="5135037"/>
          </a:xfrm>
        </p:spPr>
      </p:pic>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p:txBody>
          <a:bodyPr/>
          <a:lstStyle/>
          <a:p>
            <a:r>
              <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Это мой брат</a:t>
            </a:r>
            <a:r>
              <a:rPr lang="en-US"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 </a:t>
            </a:r>
            <a:endPar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BE75525A-2308-49A2-A590-2B90D2D07A0F}"/>
              </a:ext>
            </a:extLst>
          </p:cNvPr>
          <p:cNvSpPr txBox="1"/>
          <p:nvPr/>
        </p:nvSpPr>
        <p:spPr>
          <a:xfrm>
            <a:off x="2167200" y="5051145"/>
            <a:ext cx="2565126" cy="1862048"/>
          </a:xfrm>
          <a:prstGeom prst="rect">
            <a:avLst/>
          </a:prstGeom>
          <a:noFill/>
        </p:spPr>
        <p:txBody>
          <a:bodyPr wrap="none" rtlCol="0">
            <a:spAutoFit/>
          </a:bodyPr>
          <a:lstStyle/>
          <a:p>
            <a:r>
              <a:rPr lang="en-US" sz="11500" b="1" dirty="0">
                <a:ln>
                  <a:solidFill>
                    <a:schemeClr val="tx1">
                      <a:lumMod val="95000"/>
                      <a:lumOff val="5000"/>
                    </a:schemeClr>
                  </a:solidFill>
                </a:ln>
                <a:solidFill>
                  <a:schemeClr val="accent2">
                    <a:lumMod val="75000"/>
                  </a:schemeClr>
                </a:solidFill>
                <a:effectLst>
                  <a:glow rad="228600">
                    <a:schemeClr val="accent2">
                      <a:satMod val="175000"/>
                      <a:alpha val="40000"/>
                    </a:schemeClr>
                  </a:glow>
                  <a:outerShdw blurRad="50800" dist="38100" dir="16200000" rotWithShape="0">
                    <a:prstClr val="black">
                      <a:alpha val="40000"/>
                    </a:prstClr>
                  </a:outerShdw>
                </a:effectLst>
              </a:rPr>
              <a:t>Ja?!</a:t>
            </a:r>
            <a:endParaRPr lang="ru-RU" sz="4400" b="1" dirty="0">
              <a:ln>
                <a:solidFill>
                  <a:schemeClr val="tx1">
                    <a:lumMod val="95000"/>
                    <a:lumOff val="5000"/>
                  </a:schemeClr>
                </a:solidFill>
              </a:ln>
              <a:solidFill>
                <a:schemeClr val="accent2">
                  <a:lumMod val="75000"/>
                </a:schemeClr>
              </a:solidFill>
              <a:effectLst>
                <a:glow rad="228600">
                  <a:schemeClr val="accent2">
                    <a:satMod val="175000"/>
                    <a:alpha val="40000"/>
                  </a:schemeClr>
                </a:glow>
                <a:outerShdw blurRad="50800" dist="38100" dir="16200000" rotWithShape="0">
                  <a:prstClr val="black">
                    <a:alpha val="40000"/>
                  </a:prstClr>
                </a:outerShdw>
              </a:effectLst>
            </a:endParaRPr>
          </a:p>
        </p:txBody>
      </p:sp>
      <p:pic>
        <p:nvPicPr>
          <p:cNvPr id="8" name="Рисунок 7">
            <a:extLst>
              <a:ext uri="{FF2B5EF4-FFF2-40B4-BE49-F238E27FC236}">
                <a16:creationId xmlns:a16="http://schemas.microsoft.com/office/drawing/2014/main" id="{DBE74A32-9CA5-4F57-A73D-6A61E21C070E}"/>
              </a:ext>
            </a:extLst>
          </p:cNvPr>
          <p:cNvPicPr>
            <a:picLocks noChangeAspect="1"/>
          </p:cNvPicPr>
          <p:nvPr/>
        </p:nvPicPr>
        <p:blipFill rotWithShape="1">
          <a:blip r:embed="rId5">
            <a:extLst>
              <a:ext uri="{28A0092B-C50C-407E-A947-70E740481C1C}">
                <a14:useLocalDpi xmlns:a14="http://schemas.microsoft.com/office/drawing/2010/main" val="0"/>
              </a:ext>
            </a:extLst>
          </a:blip>
          <a:srcRect l="24301" r="19491" b="51"/>
          <a:stretch/>
        </p:blipFill>
        <p:spPr>
          <a:xfrm>
            <a:off x="5362675" y="663488"/>
            <a:ext cx="5991125" cy="5990177"/>
          </a:xfrm>
          <a:prstGeom prst="rect">
            <a:avLst/>
          </a:prstGeom>
        </p:spPr>
      </p:pic>
    </p:spTree>
    <p:extLst>
      <p:ext uri="{BB962C8B-B14F-4D97-AF65-F5344CB8AC3E}">
        <p14:creationId xmlns:p14="http://schemas.microsoft.com/office/powerpoint/2010/main" val="30735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extLst>
              <a:ext uri="{BEBA8EAE-BF5A-486C-A8C5-ECC9F3942E4B}">
                <a14:imgProps xmlns:a14="http://schemas.microsoft.com/office/drawing/2010/main">
                  <a14:imgLayer r:embed="rId3">
                    <a14:imgEffect>
                      <a14:sharpenSoften amount="-4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941B91-8ACC-477B-89B0-009EA30354D9}"/>
              </a:ext>
            </a:extLst>
          </p:cNvPr>
          <p:cNvSpPr>
            <a:spLocks noGrp="1"/>
          </p:cNvSpPr>
          <p:nvPr>
            <p:ph type="title"/>
          </p:nvPr>
        </p:nvSpPr>
        <p:spPr>
          <a:xfrm>
            <a:off x="838200" y="815975"/>
            <a:ext cx="10515600" cy="1325563"/>
          </a:xfrm>
        </p:spPr>
        <p:txBody>
          <a:bodyPr>
            <a:normAutofit fontScale="90000"/>
          </a:bodyPr>
          <a:lstStyle/>
          <a:p>
            <a:r>
              <a:rPr lang="ru-RU" sz="3600" b="1" i="1" dirty="0">
                <a:solidFill>
                  <a:srgbClr val="FFC000"/>
                </a:solidFill>
                <a:effectLst>
                  <a:glow rad="63500">
                    <a:schemeClr val="accent1">
                      <a:satMod val="175000"/>
                      <a:alpha val="40000"/>
                    </a:schemeClr>
                  </a:glow>
                  <a:outerShdw blurRad="38100" dist="38100" dir="2700000" algn="tl">
                    <a:srgbClr val="000000">
                      <a:alpha val="43137"/>
                    </a:srgbClr>
                  </a:outerShdw>
                </a:effectLst>
              </a:rPr>
              <a:t>Это папа пришёл в гости к дедушке. К сожалению, его нет дома, но Гарольд не расстраивается: скоро время придёт.</a:t>
            </a:r>
          </a:p>
        </p:txBody>
      </p:sp>
      <p:pic>
        <p:nvPicPr>
          <p:cNvPr id="5" name="Объект 4">
            <a:extLst>
              <a:ext uri="{FF2B5EF4-FFF2-40B4-BE49-F238E27FC236}">
                <a16:creationId xmlns:a16="http://schemas.microsoft.com/office/drawing/2014/main" id="{870A4429-6840-4B1A-A422-11A364B475F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7531" y="2141538"/>
            <a:ext cx="4351337" cy="4351337"/>
          </a:xfrm>
        </p:spPr>
      </p:pic>
      <p:pic>
        <p:nvPicPr>
          <p:cNvPr id="9" name="Рисунок 8">
            <a:extLst>
              <a:ext uri="{FF2B5EF4-FFF2-40B4-BE49-F238E27FC236}">
                <a16:creationId xmlns:a16="http://schemas.microsoft.com/office/drawing/2014/main" id="{ED519132-4360-47AD-9CFF-5FB418C99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944" y="3261599"/>
            <a:ext cx="4719506" cy="3156825"/>
          </a:xfrm>
          <a:prstGeom prst="rect">
            <a:avLst/>
          </a:prstGeom>
        </p:spPr>
      </p:pic>
      <p:pic>
        <p:nvPicPr>
          <p:cNvPr id="7" name="Рисунок 6">
            <a:extLst>
              <a:ext uri="{FF2B5EF4-FFF2-40B4-BE49-F238E27FC236}">
                <a16:creationId xmlns:a16="http://schemas.microsoft.com/office/drawing/2014/main" id="{583C6C82-35F8-418B-8D43-F18931849F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9759" y="1878806"/>
            <a:ext cx="3409950" cy="4876800"/>
          </a:xfrm>
          <a:prstGeom prst="rect">
            <a:avLst/>
          </a:prstGeom>
        </p:spPr>
      </p:pic>
      <p:sp>
        <p:nvSpPr>
          <p:cNvPr id="11" name="TextBox 10">
            <a:extLst>
              <a:ext uri="{FF2B5EF4-FFF2-40B4-BE49-F238E27FC236}">
                <a16:creationId xmlns:a16="http://schemas.microsoft.com/office/drawing/2014/main" id="{6C4EFB10-6CE0-4580-9A1D-91B3405DF0CE}"/>
              </a:ext>
            </a:extLst>
          </p:cNvPr>
          <p:cNvSpPr txBox="1"/>
          <p:nvPr/>
        </p:nvSpPr>
        <p:spPr>
          <a:xfrm>
            <a:off x="737931" y="150347"/>
            <a:ext cx="10022400" cy="954107"/>
          </a:xfrm>
          <a:prstGeom prst="rect">
            <a:avLst/>
          </a:prstGeom>
          <a:noFill/>
        </p:spPr>
        <p:txBody>
          <a:bodyPr wrap="square">
            <a:spAutoFit/>
          </a:bodyPr>
          <a:lstStyle/>
          <a:p>
            <a:r>
              <a:rPr lang="ru-RU" sz="2800" b="1" dirty="0" err="1">
                <a:effectLst>
                  <a:outerShdw blurRad="38100" dist="38100" dir="2700000" algn="tl">
                    <a:srgbClr val="000000">
                      <a:alpha val="43137"/>
                    </a:srgbClr>
                  </a:outerShdw>
                </a:effectLst>
              </a:rPr>
              <a:t>Der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Vater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kam</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zu</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seinem</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Großvater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Leider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ist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nicht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zu</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Hause</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aber</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Harold</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ist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nicht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frustriert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Die</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Zeit</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wird</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bald</a:t>
            </a:r>
            <a:r>
              <a:rPr lang="ru-RU" sz="2800" b="1" dirty="0">
                <a:effectLst>
                  <a:outerShdw blurRad="38100" dist="38100" dir="2700000" algn="tl">
                    <a:srgbClr val="000000">
                      <a:alpha val="43137"/>
                    </a:srgbClr>
                  </a:outerShdw>
                </a:effectLst>
              </a:rPr>
              <a:t> </a:t>
            </a:r>
            <a:r>
              <a:rPr lang="ru-RU" sz="2800" b="1" dirty="0" err="1">
                <a:effectLst>
                  <a:outerShdw blurRad="38100" dist="38100" dir="2700000" algn="tl">
                    <a:srgbClr val="000000">
                      <a:alpha val="43137"/>
                    </a:srgbClr>
                  </a:outerShdw>
                </a:effectLst>
              </a:rPr>
              <a:t>kommen</a:t>
            </a:r>
            <a:r>
              <a:rPr lang="ru-RU" sz="28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9931973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TotalTime>
  <Words>505</Words>
  <Application>Microsoft Office PowerPoint</Application>
  <PresentationFormat>Широкоэкранный</PresentationFormat>
  <Paragraphs>26</Paragraphs>
  <Slides>12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12</vt:i4>
      </vt:variant>
    </vt:vector>
  </HeadingPairs>
  <TitlesOfParts>
    <vt:vector size="16" baseType="lpstr">
      <vt:lpstr>Arial</vt:lpstr>
      <vt:lpstr>Calibri</vt:lpstr>
      <vt:lpstr>Calibri Light</vt:lpstr>
      <vt:lpstr>Тема Office</vt:lpstr>
      <vt:lpstr>Mein Семья. 5 (fünf) правил для Элтернов.</vt:lpstr>
      <vt:lpstr>Моя семья состоит из небольшого количества людей, так как у нас низкий Fertility Rate in Russia, если верить большинству статистики. Но это нормально, потому что в Китае этот показатель примерно такой же.</vt:lpstr>
      <vt:lpstr>Презентация PowerPoint</vt:lpstr>
      <vt:lpstr>Это мой папа, глава нашей семьи. Он часто страдает, но всегда скрывает свои мучения.</vt:lpstr>
      <vt:lpstr>Папа постоянно пьёт чай, поэтому я выработал для него правило: теперь он покупает мне шоколадку каждый раз, когда делает это. Более того, теперь каждый раз перед тем, как выпить чай, он сажает дерево.  Papa trinkt die ganze Zeit Tee, also habe ich eine Regel für ihn ausgearbeitet: Jetzt kauft er mir jedes Mal eine Tafel Schokolade, wenn er es tut. Außerdem pflanzt er jetzt jedes Mal, bevor er Tee trinkt, einen Baum.  </vt:lpstr>
      <vt:lpstr>Поэтому он призывает вас голосовать за себя на предыдущих выборах президента Российской Федерации: он хочет ОСВОБОДИТЬ РОССИЮ.</vt:lpstr>
      <vt:lpstr>Это папа с моими сёстрами. Они учатся в 11 классе.</vt:lpstr>
      <vt:lpstr>Это мой брат. </vt:lpstr>
      <vt:lpstr>Это папа пришёл в гости к дедушке. К сожалению, его нет дома, но Гарольд не расстраивается: скоро время придёт.</vt:lpstr>
      <vt:lpstr>«…один лишь дедушка Ленин  хороший был вождь…»</vt:lpstr>
      <vt:lpstr>Это моя мама. Её зовут Ева и вы, вероятно, тоже знаете её, но ни за что в этом не признаетесь.</vt:lpstr>
      <vt:lpstr>Мама выглядит очень подозрительно, поэтому мы договорились, что она не будет пользоваться ножом в моём присутствии.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Моя Семья. 5 правил </dc:title>
  <dc:creator>Владимир Латыпов</dc:creator>
  <cp:lastModifiedBy>Владимир Латыпов</cp:lastModifiedBy>
  <cp:revision>66</cp:revision>
  <dcterms:created xsi:type="dcterms:W3CDTF">2021-04-27T17:22:23Z</dcterms:created>
  <dcterms:modified xsi:type="dcterms:W3CDTF">2021-04-27T20:48:04Z</dcterms:modified>
</cp:coreProperties>
</file>